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Drome (FR),Montagne du Luberon (FR),Auvergne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Auvergne (FR),Drome (FR),Gers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Cap Ferret (FR),Le Touquet (BE),Le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(BE),Cap Ferret (FR),Carnac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(FR),Vars (FR),Les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Ménuires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(GP),Mayotte (YT),Saint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(PF),Réunion (RE),Nouvelle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(NC),Réunion (RE),Tahiti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(FR),Lille (FR),Marseille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Val Thoren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Les Ménuir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Chamoni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Pays-Bas Morzi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Va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Mayotte (Y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Saint Martin (ile d Amérique du nord) (M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4085"/>
          </a:xfrm>
          <a:prstGeom prst="rect">
            <a:avLst/>
          </a:prstGeom>
        </p:spPr>
      </p:pic>
      <p:pic>
        <p:nvPicPr>
          <p:cNvPr id="8" name="Picture 7" descr="Evolution mensuelle Pays-Ba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Pays-Bas Tahiti (P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0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20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mensu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Pays-Bas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7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Pays-Bas Val de Loir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Pays-Bas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Pays-Bas Ardech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Pays-Bas Auvergn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Pays-Bas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Pays-Bas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Pays-Bas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Pays-Bas Le Cap d Agd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Pays-Bas Can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31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